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6" r:id="rId7"/>
    <p:sldId id="259" r:id="rId8"/>
    <p:sldId id="267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9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2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9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3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4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9606-74EC-424E-A4A6-F3F8A47F04D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A7FF1-B187-447E-9F4F-7EF526279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0392" cy="1470025"/>
          </a:xfrm>
        </p:spPr>
        <p:txBody>
          <a:bodyPr/>
          <a:lstStyle/>
          <a:p>
            <a:endParaRPr lang="ru-RU" dirty="0">
              <a:solidFill>
                <a:schemeClr val="bg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645726"/>
            <a:ext cx="4104456" cy="64807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solidFill>
                  <a:srgbClr val="F9ED07"/>
                </a:solidFill>
                <a:latin typeface="Comic Sans MS" panose="030F0702030302020204" pitchFamily="66" charset="0"/>
              </a:rPr>
              <a:t>"</a:t>
            </a:r>
            <a:endParaRPr lang="ru-RU" dirty="0">
              <a:solidFill>
                <a:srgbClr val="F9ED07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1" y="692696"/>
            <a:ext cx="590465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Презентация обучающегося 9 класса МБОУ ООШ №2 с.Камбилеевское </a:t>
            </a:r>
          </a:p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 Пригородный район РСО-Алания </a:t>
            </a:r>
          </a:p>
          <a:p>
            <a:pPr algn="ctr"/>
            <a:endParaRPr lang="ru-RU" sz="2500" b="1" dirty="0" smtClean="0">
              <a:solidFill>
                <a:srgbClr val="FFF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solidFill>
                <a:srgbClr val="FFFF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Болатаева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Зуры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Гивиевича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0745" y="2420888"/>
            <a:ext cx="475252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0" dirty="0" smtClean="0">
              <a:solidFill>
                <a:srgbClr val="FFFF00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4500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4500" dirty="0" smtClean="0">
              <a:solidFill>
                <a:srgbClr val="FFFF00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4500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4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</a:p>
          <a:p>
            <a:pPr algn="ctr"/>
            <a:r>
              <a:rPr lang="ru-RU" sz="4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ПРОГРАММИСТ»</a:t>
            </a:r>
            <a:endParaRPr lang="ru-RU" sz="4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397787"/>
              </p:ext>
            </p:extLst>
          </p:nvPr>
        </p:nvGraphicFramePr>
        <p:xfrm>
          <a:off x="10908704" y="2492896"/>
          <a:ext cx="5984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Объект упаковщика для оболочки" showAsIcon="1" r:id="rId3" imgW="598320" imgH="491040" progId="Package">
                  <p:embed/>
                </p:oleObj>
              </mc:Choice>
              <mc:Fallback>
                <p:oleObj name="Объект упаковщика для оболочки" showAsIcon="1" r:id="rId3" imgW="598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8704" y="2492896"/>
                        <a:ext cx="5984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Users\zura\Downloads\373b78379db4a17a78d2f24c7b3c99e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программистов в разных сферах.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zura\Downloads\aef6ff7a5791092561363b5fcf5416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07" y="18864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Чем привлекательна профессия программист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012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Востребованность и большое количество вакансий от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работодателей.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Отсутствие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строгого графика. Есть возможность работать как в офисе, так и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удаленно.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Высокий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доход.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Разноплановые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 интересные задачи, простор для творчества и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креатива.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требуется диплом о высшем образовании, если есть знания и способности к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программированию.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происхождения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12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Специальность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программист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возникла задолго до появления компьютера. Первым устройством, которое нуждалось в </a:t>
            </a:r>
            <a:r>
              <a:rPr lang="ru-RU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программировании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стал ткацкий станок, созданный в 1804 году. В нем был ряд карт, предназначенных для формирования различных машинных узоров. Чуть позже была создана первая вычислительная аналитическая машина. А программу для нее в 1841 году разработала графиня Лавлейс, которая и стала первым </a:t>
            </a:r>
            <a:r>
              <a:rPr lang="ru-RU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программистом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в </a:t>
            </a:r>
            <a:r>
              <a:rPr lang="ru-RU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истории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Факты о профессии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25% времени в программировании уходит на размышления о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том,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что пользователь может сделать не так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Программист – это не специалист по ремонту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компьютеров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Программировать лучше всего в потоке – в таком состоянии сознания, когда вы сфокусированы на задаче и всё кажется простым. Это состояние знакомо также атлетам и музыкантам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 не впечатляетесь тем, как много мы знаем о компьютерах. Мы не впечатляемся тем, как мало вы знаете о них.</a:t>
            </a:r>
            <a:b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Линус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Торвальдс</a:t>
            </a:r>
            <a:endParaRPr lang="ru-RU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120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Финно-американский программист, создатель операционной системы </a:t>
            </a:r>
            <a:r>
              <a:rPr lang="ru-RU" sz="2400" dirty="0" err="1">
                <a:solidFill>
                  <a:schemeClr val="bg1"/>
                </a:solidFill>
              </a:rPr>
              <a:t>Linux</a:t>
            </a:r>
            <a:r>
              <a:rPr lang="ru-RU" sz="2400" dirty="0">
                <a:solidFill>
                  <a:schemeClr val="bg1"/>
                </a:solidFill>
              </a:rPr>
              <a:t>, на которой работают дата-центры и множество компьютеров во всем мире.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Благодаря </a:t>
            </a:r>
            <a:r>
              <a:rPr lang="ru-RU" sz="2400" dirty="0" err="1">
                <a:solidFill>
                  <a:schemeClr val="bg1"/>
                </a:solidFill>
              </a:rPr>
              <a:t>Торвальдсу</a:t>
            </a:r>
            <a:r>
              <a:rPr lang="ru-RU" sz="2400" dirty="0">
                <a:solidFill>
                  <a:schemeClr val="bg1"/>
                </a:solidFill>
              </a:rPr>
              <a:t>, убежденному стороннику </a:t>
            </a:r>
            <a:r>
              <a:rPr lang="ru-RU" sz="2400" dirty="0" err="1">
                <a:solidFill>
                  <a:schemeClr val="bg1"/>
                </a:solidFill>
              </a:rPr>
              <a:t>freeware</a:t>
            </a:r>
            <a:r>
              <a:rPr lang="ru-RU" sz="2400" dirty="0">
                <a:solidFill>
                  <a:schemeClr val="bg1"/>
                </a:solidFill>
              </a:rPr>
              <a:t> (свободно распространяемого софта), в индустрии, где крутятся огромные деньги и все пропитано коммерцией и паранойей, появилась полностью бесплатная операционная система с открытым кодом.  Сегодня в разработке и обновлениях </a:t>
            </a:r>
            <a:r>
              <a:rPr lang="ru-RU" sz="2400" dirty="0" err="1">
                <a:solidFill>
                  <a:schemeClr val="bg1"/>
                </a:solidFill>
              </a:rPr>
              <a:t>Линукс</a:t>
            </a:r>
            <a:r>
              <a:rPr lang="ru-RU" sz="2400" dirty="0">
                <a:solidFill>
                  <a:schemeClr val="bg1"/>
                </a:solidFill>
              </a:rPr>
              <a:t> участвуют тысячи программистов.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профессиональной среде </a:t>
            </a:r>
            <a:r>
              <a:rPr lang="ru-RU" sz="2400" dirty="0" err="1">
                <a:solidFill>
                  <a:schemeClr val="bg1"/>
                </a:solidFill>
              </a:rPr>
              <a:t>Линус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Торвальдс</a:t>
            </a:r>
            <a:r>
              <a:rPr lang="ru-RU" sz="2400" dirty="0">
                <a:solidFill>
                  <a:schemeClr val="bg1"/>
                </a:solidFill>
              </a:rPr>
              <a:t> известен как человек, который не стремится нравиться людям и не стесняется в выражениях. Среди программистов о нем ходят шутки того же плана, что и о </a:t>
            </a:r>
            <a:r>
              <a:rPr lang="ru-RU" sz="2400" dirty="0" err="1">
                <a:solidFill>
                  <a:schemeClr val="bg1"/>
                </a:solidFill>
              </a:rPr>
              <a:t>Чак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Норисе</a:t>
            </a:r>
            <a:r>
              <a:rPr lang="ru-RU" sz="2400" dirty="0">
                <a:solidFill>
                  <a:schemeClr val="bg1"/>
                </a:solidFill>
              </a:rPr>
              <a:t> в обывательской среде. Например, утверждают, что он может делить на ноль или играть в 3D игры в уме при помощи чтения исходного кода.</a:t>
            </a:r>
          </a:p>
          <a:p>
            <a:endParaRPr lang="en-US" sz="240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Плюсы и минусы данной профессии.</a:t>
            </a:r>
            <a:endParaRPr lang="ru-RU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1208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Плюсы</a:t>
            </a:r>
            <a:r>
              <a:rPr lang="en-US" sz="2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:</a:t>
            </a:r>
            <a:endParaRPr lang="ru-RU" sz="2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Плюсы профессии программист: ✔ Высокая зарплата. Средняя зарплата высококвалифицированного программиста 70-100 тыс. рублей. ✔ Востребованность. Рынок труда для программистов растет за счет </a:t>
            </a:r>
            <a:r>
              <a:rPr lang="ru-RU" sz="26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цифровизации</a:t>
            </a:r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всех сфер общественной жизни. Онлайн-образование, телемедицина, интернет вещей (</a:t>
            </a:r>
            <a:r>
              <a:rPr lang="ru-RU" sz="26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IoT</a:t>
            </a:r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), даже сельское хозяйство не обходится теперь без IT-специалистов. ✔ Интересные задачи и простор для творчества</a:t>
            </a:r>
            <a:r>
              <a:rPr lang="ru-RU" sz="2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Минусы</a:t>
            </a:r>
            <a:r>
              <a:rPr lang="en-US" sz="2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:</a:t>
            </a:r>
            <a:endParaRPr lang="ru-RU" sz="2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сидячая работа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высокая конкуренция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быстроразвивающаяся индустрия </a:t>
            </a:r>
            <a:r>
              <a:rPr lang="ru-RU" sz="26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предпологает</a:t>
            </a:r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постоянную учёбу, чтобы не отставать от других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высокие требования к специалисту, трудно войти в профессию новичку, курсов часто бывает недостаточно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часто работа проходит в режиме аврала и стресса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часто результат работы невидим и неощутим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полная погруженность в профессию, часто работа не заканчивается по звонку</a:t>
            </a:r>
          </a:p>
          <a:p>
            <a:endParaRPr lang="en-US" sz="240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53536" y="17728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702939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Несмотря на количество программистов, профессия сохраняет привлекательность за счет перспектив.</a:t>
            </a:r>
          </a:p>
          <a:p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Хороший специалист может не только работать за границей, но и открыть там свое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дело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Востребованность </a:t>
            </a:r>
            <a:r>
              <a:rPr lang="ru-RU" sz="2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на рынке труда</a:t>
            </a:r>
          </a:p>
          <a:p>
            <a:r>
              <a:rPr lang="ru-RU" sz="2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Востребованность профессии такова: к 2018 году на рынке труда было задействовано более 800 тысяч программистов, а прогнозы говорят, что это число будет только увеличиваться. Об этом говорит недостаточность новых специалистов (45 тысяч), что не покрывает имеющийся дефицит (открытых вакансий в мелких компаниях и больших корпорациях чуть менее 900 тысяч по всему миру). При знании 2-3 языков выпускник колледжа сможет без проблем найти себе подходящее место работы. Но куда выгоднее выглядят иностранные места, где серьезными соперниками выступают выходцы из Китая и Индии. Поэтому появляется необходимость получения образования.</a:t>
            </a:r>
          </a:p>
          <a:p>
            <a:endParaRPr lang="ru-RU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53536" y="17728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Электроника имеет свой собственный язык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Язык нулей и единиц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и если мы привыкли видеть число 32 как набор символов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и 2 то у компьютера это будет выглядеть так 00100000.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Чтобы человеку понять компьютер и объяснить, что он должен делать при взаимодействии с пользователем существуют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Я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зыки программирования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”</a:t>
            </a:r>
            <a:endParaRPr lang="ru-RU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Для разных направлений в программировании существуют разные языки. Например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для разработки сайтов нужны языки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“HTML”, “CSS”, “Java Script”, “PHP”.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Для разработки игр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“Python”, “C#”, “C++”.</a:t>
            </a:r>
          </a:p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Языки такие как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“C”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и 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Ассемблер</a:t>
            </a:r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используются для написания операционных систем.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ra\Downloads\1625185512_18-kartinkin-com-p-matritsa-fon-krasivie-fon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8"/>
            <a:ext cx="9144000" cy="68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97752" y="177281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Уровень зарплат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Средняя зарплата для IT-специалиста составит 101 000 рублей. Самая высокая средняя оплата труда у специалистов разработок. Самое высокое медианное значение заработка в сфере менеджмента.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Управляющие проектами получают  в среднем 120 000 рублей, а разработчики – 100 000 рублей, среди которых максимальная зарплата у архитекторов ПО – 174 000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рублейСамые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высокие средние зарплаты при рассмотрении российских компаний: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Лаборатория Касперского – 147 000 рублей.</a:t>
            </a:r>
          </a:p>
          <a:p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ru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– 145 000 рублей.</a:t>
            </a:r>
          </a:p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Альфа-Банк – 138 000 рублей.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597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Bahnschrift Condensed</vt:lpstr>
      <vt:lpstr>Calibri</vt:lpstr>
      <vt:lpstr>Comic Sans MS</vt:lpstr>
      <vt:lpstr>Times New Roman</vt:lpstr>
      <vt:lpstr>Тема Office</vt:lpstr>
      <vt:lpstr>Объект упаковщика для оболочки</vt:lpstr>
      <vt:lpstr>Презентация PowerPoint</vt:lpstr>
      <vt:lpstr>Чем привлекательна профессия программист</vt:lpstr>
      <vt:lpstr>История происхождения</vt:lpstr>
      <vt:lpstr>Факты о профессии</vt:lpstr>
      <vt:lpstr>Линус Торвальдс</vt:lpstr>
      <vt:lpstr>Плюсы и минусы данной профессии.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программистов в разных сферах.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zura</dc:creator>
  <cp:lastModifiedBy>zura</cp:lastModifiedBy>
  <cp:revision>20</cp:revision>
  <dcterms:created xsi:type="dcterms:W3CDTF">2023-02-23T16:46:53Z</dcterms:created>
  <dcterms:modified xsi:type="dcterms:W3CDTF">2023-03-14T19:42:45Z</dcterms:modified>
</cp:coreProperties>
</file>